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FEB7-2FA5-42BA-8D1C-65FCFFB705AA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37EF2-B414-4EA6-BAA3-5CE4BBDB64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06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A02EA-63C6-4970-A469-71BEB46CECD2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7F1D-8DF8-4807-8E06-6288DCF658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08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82EF-6D3C-4028-9487-F4111C745320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FB56-3038-4811-82AF-B4B346D7D5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C723C-BCF4-40F2-A4C4-82BEFBAB8741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DDC8-CDB0-4268-91AC-CFBEC01D822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778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0E7CB-B57C-4646-BCA0-391DEDBDE2DF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290D-42F3-4E2E-BE62-050668E79A2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1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6F0D-2D80-4B3B-8277-E900D24E0214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63D03-3076-43F0-8283-1B4E4D1B154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4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7011-3819-47A6-BC40-5E109F265CDA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6CD1-1779-4D7F-885D-260D1109F1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5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2B1F1-1826-4B3F-88A2-E52F5C1AFF3B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A165-5B4D-4062-BA53-02942CF0F5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54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3D380-0E57-4B32-9A3A-596DDC8C8754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B64C-F78E-4031-8781-EE88A4C43D0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03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9D2A-9566-4D67-82DC-D9AF9F8F7C73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F0EF-5C52-462E-8A68-B1212CECAE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6C15-949E-4D89-B0D4-82D545558254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CF9D3-8800-4495-B109-D3A8BC77061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982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57AA58-E235-48C1-8949-98270138447E}" type="datetimeFigureOut">
              <a:rPr lang="sv-SE"/>
              <a:pPr>
                <a:defRPr/>
              </a:pPr>
              <a:t>2020-06-02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9061C0-C997-4922-951D-FAF4F8A10AC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altLang="sv-SE" sz="5400" dirty="0"/>
              <a:t>Årsstämma Lövvivelns samfällighet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Val av ordförande för årsstämman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sz="1000" b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Val av sekreterare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sz="1000" b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Val av justeringsmän för årsstämman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sz="1000" b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Förteckning av närvarande medlemmar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Godkännande av dagordning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sz="1000" b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Fråga om årsstämman blivit behörigen kallad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sz="1000" b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Förvaltnings och revisionsberättelse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v-SE" dirty="0"/>
              <a:t>Kommentarer från revisorer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sv-SE" sz="11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Fråga om ansvarsfrihet för styrelsen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sz="1100" b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b="1" dirty="0"/>
              <a:t>Fastställande av arvode för styrelsen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88913"/>
            <a:ext cx="8229600" cy="58658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700" b="1" dirty="0"/>
              <a:t>10. Styrelsens förslag till budget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700" b="1" dirty="0"/>
              <a:t>11. Val av styrelse och suppleanter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000" dirty="0"/>
              <a:t>Valberedningens förslag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2700" b="1" dirty="0"/>
              <a:t>12. Firmatecknare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000" dirty="0"/>
              <a:t>Ordförande, vice ordförande och kassör var för sig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v-SE" sz="2700" b="1" dirty="0"/>
              <a:t>13. Val av revisorer samt revisorssuppleanter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000" dirty="0"/>
              <a:t>Valberedningens förslag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v-SE" sz="2700" b="1" dirty="0"/>
              <a:t>14. Val av valberedning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000" dirty="0"/>
              <a:t>Valberedningens förslag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v-SE" sz="2700" b="1" dirty="0"/>
              <a:t>15. Val av planeringsgrupp</a:t>
            </a:r>
          </a:p>
          <a:p>
            <a:pPr marL="342900" lvl="1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000" dirty="0"/>
              <a:t>Valberedningens förslag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sv-SE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sv-SE" sz="2700" b="1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v-SE" sz="3500" b="1" dirty="0"/>
              <a:t>16. Motioner och förslag</a:t>
            </a:r>
          </a:p>
          <a:p>
            <a:pPr lvl="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000" dirty="0"/>
              <a:t>Permanent container för trädgårdsavfall </a:t>
            </a:r>
          </a:p>
          <a:p>
            <a:pPr lvl="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v-SE" sz="2000" dirty="0"/>
              <a:t>Starta Facebook grupp för medlemmar i samfälligheten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v-SE" sz="3500" b="1" dirty="0"/>
              <a:t>17. Övriga frågor</a:t>
            </a:r>
          </a:p>
          <a:p>
            <a:pPr marL="0" indent="0">
              <a:buNone/>
            </a:pPr>
            <a:r>
              <a:rPr lang="sv-SE" sz="2000" dirty="0"/>
              <a:t>	a</a:t>
            </a:r>
            <a:r>
              <a:rPr lang="sv-SE" sz="2500" dirty="0"/>
              <a:t>. Hastighet på våra vägar och parkering</a:t>
            </a:r>
          </a:p>
          <a:p>
            <a:pPr marL="0" indent="0">
              <a:buNone/>
            </a:pPr>
            <a:r>
              <a:rPr lang="sv-SE" sz="2500" dirty="0"/>
              <a:t>	b. Gräsklippning och ogräsrensning i lekparken </a:t>
            </a:r>
          </a:p>
          <a:p>
            <a:pPr marL="0" indent="0">
              <a:buNone/>
            </a:pPr>
            <a:r>
              <a:rPr lang="sv-SE" sz="2500" dirty="0"/>
              <a:t>              c. Allmänt</a:t>
            </a:r>
          </a:p>
          <a:p>
            <a:pPr marL="1257300" lvl="3" indent="0">
              <a:buNone/>
            </a:pPr>
            <a:r>
              <a:rPr lang="sv-SE" sz="2200" dirty="0" err="1"/>
              <a:t>-Samfällighetens</a:t>
            </a:r>
            <a:r>
              <a:rPr lang="sv-SE" sz="2200" dirty="0"/>
              <a:t> hemsida (</a:t>
            </a:r>
            <a:r>
              <a:rPr lang="sv-SE" sz="2200" dirty="0" err="1"/>
              <a:t>www.villaagarna.se/lovviveln</a:t>
            </a:r>
            <a:r>
              <a:rPr lang="sv-SE" sz="2200" dirty="0"/>
              <a:t>/) </a:t>
            </a:r>
          </a:p>
          <a:p>
            <a:pPr marL="1257300" lvl="3" indent="0">
              <a:buFontTx/>
              <a:buChar char="-"/>
            </a:pPr>
            <a:r>
              <a:rPr lang="sv-SE" sz="2200" dirty="0"/>
              <a:t>Parkering på kyrkans parkeringsplats är tillåtet på helger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sv-SE" sz="18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v-SE" sz="3500" b="1" dirty="0"/>
              <a:t>18. Meddelande om plats där protokollet hålles tillgängligt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v-SE" sz="3900" b="1" dirty="0"/>
              <a:t>19. Mötet avslutas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sv-SE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116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Årsstämma Lövvivelns samfällighet 2020</vt:lpstr>
      <vt:lpstr>PowerPoint Presentation</vt:lpstr>
      <vt:lpstr>PowerPoint Presentation</vt:lpstr>
      <vt:lpstr>PowerPoint Presentation</vt:lpstr>
    </vt:vector>
  </TitlesOfParts>
  <Company>Migrationsverket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Årsstämma Lövvivelns samfällighet 2012</dc:title>
  <dc:creator>Magnus Carlberg</dc:creator>
  <cp:lastModifiedBy>Lexander, Sandra</cp:lastModifiedBy>
  <cp:revision>57</cp:revision>
  <dcterms:created xsi:type="dcterms:W3CDTF">2012-04-17T07:30:52Z</dcterms:created>
  <dcterms:modified xsi:type="dcterms:W3CDTF">2020-06-02T07:28:28Z</dcterms:modified>
</cp:coreProperties>
</file>